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uster Vanessa | WKO Inhouse" userId="eca26056-f98e-4c1c-a111-c8c98a8ce4b2" providerId="ADAL" clId="{F3E86414-838A-4E7D-95AC-4D8F37685B4C}"/>
    <pc:docChg chg="addSld modSld">
      <pc:chgData name="Schuster Vanessa | WKO Inhouse" userId="eca26056-f98e-4c1c-a111-c8c98a8ce4b2" providerId="ADAL" clId="{F3E86414-838A-4E7D-95AC-4D8F37685B4C}" dt="2024-09-11T08:36:56.855" v="4" actId="20577"/>
      <pc:docMkLst>
        <pc:docMk/>
      </pc:docMkLst>
      <pc:sldChg chg="modSp new mod">
        <pc:chgData name="Schuster Vanessa | WKO Inhouse" userId="eca26056-f98e-4c1c-a111-c8c98a8ce4b2" providerId="ADAL" clId="{F3E86414-838A-4E7D-95AC-4D8F37685B4C}" dt="2024-09-11T08:36:56.855" v="4" actId="20577"/>
        <pc:sldMkLst>
          <pc:docMk/>
          <pc:sldMk cId="1780111531" sldId="256"/>
        </pc:sldMkLst>
        <pc:spChg chg="mod">
          <ac:chgData name="Schuster Vanessa | WKO Inhouse" userId="eca26056-f98e-4c1c-a111-c8c98a8ce4b2" providerId="ADAL" clId="{F3E86414-838A-4E7D-95AC-4D8F37685B4C}" dt="2024-09-11T08:36:56.855" v="4" actId="20577"/>
          <ac:spMkLst>
            <pc:docMk/>
            <pc:sldMk cId="1780111531" sldId="256"/>
            <ac:spMk id="2" creationId="{0D439D9F-667D-83FD-68B8-37FAEB47D32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8ABC17-594A-BB85-4464-EBB36857C7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E8B3709-20B0-38BD-610C-13ED8C6AE3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C06315-8173-369F-83EA-4D934B08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225A-CAED-4BC2-806E-AFFFC347C77E}" type="datetimeFigureOut">
              <a:rPr lang="de-AT" smtClean="0"/>
              <a:t>11.09.2024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B2A206-8643-AB93-8386-420D516DC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18E43A-C295-B45D-A03D-0E3718568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87D6-E47B-49FC-B936-D480954585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6166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FA1531-3764-6C18-B09F-B6EDCEA7C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19CFFA-0ACD-9A50-383C-37FAE08EC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267AF2-28D0-E365-2B38-43B85CBC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225A-CAED-4BC2-806E-AFFFC347C77E}" type="datetimeFigureOut">
              <a:rPr lang="de-AT" smtClean="0"/>
              <a:t>11.09.2024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BB15D9-1555-C1B8-7341-729433F43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4BE6DC-F74F-BA8E-777A-3851BB03A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87D6-E47B-49FC-B936-D480954585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4804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D003264-C66A-A948-B979-84B9342F9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D6AA819-B019-E652-CA57-3F5007248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753162-8119-B44E-104B-8AAFC2A4D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225A-CAED-4BC2-806E-AFFFC347C77E}" type="datetimeFigureOut">
              <a:rPr lang="de-AT" smtClean="0"/>
              <a:t>11.09.2024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B5FDDF-155F-0E9E-4943-1EFF87FE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9402C8-CD25-E03B-BEC9-437BF65F4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87D6-E47B-49FC-B936-D480954585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5780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860ADC-73FA-C1CC-114F-E5AB21EFB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06A636-F71A-2290-A85B-6D132CEFE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F60DED-678E-F202-A43A-D3CE8F68A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225A-CAED-4BC2-806E-AFFFC347C77E}" type="datetimeFigureOut">
              <a:rPr lang="de-AT" smtClean="0"/>
              <a:t>11.09.2024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3B1484-1F25-B04B-45CB-407E9F4B3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FC2185-0BBA-D95C-A6FA-E834BC684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87D6-E47B-49FC-B936-D480954585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78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9F952-C703-8AB3-9FDB-C9CD15861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1E41BD-91B0-3961-FAF3-3D47FB51F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E9CB17-9C97-DBE0-12CB-533DE390F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225A-CAED-4BC2-806E-AFFFC347C77E}" type="datetimeFigureOut">
              <a:rPr lang="de-AT" smtClean="0"/>
              <a:t>11.09.2024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726BDA-123F-1174-91F7-FB132BDF5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3613E7-4086-34C3-86A7-427A1E294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87D6-E47B-49FC-B936-D480954585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801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530BF3-47CD-14CF-9E04-C2C23DA1F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3E9EB94-F88E-9F02-EC16-705B25179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B4F38F-D573-9A7A-CAFC-98896C2641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2B638B-BF9E-D09A-F0AE-FD39ECA4A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225A-CAED-4BC2-806E-AFFFC347C77E}" type="datetimeFigureOut">
              <a:rPr lang="de-AT" smtClean="0"/>
              <a:t>11.09.2024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4DCCF2-F46F-1E51-B69A-BFACCC47A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2EE7145-811F-E440-ED0C-E9E48DB01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87D6-E47B-49FC-B936-D480954585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52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20D9C-3645-5FD4-1323-84BC3555F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76C56A-ED66-6A0E-BBE6-F4442A809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7DE8A3A-86B8-EB90-0770-CB6881148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D21D490-28CD-E856-30F1-AA79A02F01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79CCB5F-01A3-22CB-24F1-FCDCA5F61C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B4451E8-62C6-FE75-4F2F-3F10D26EC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225A-CAED-4BC2-806E-AFFFC347C77E}" type="datetimeFigureOut">
              <a:rPr lang="de-AT" smtClean="0"/>
              <a:t>11.09.2024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5EF7CC2-7476-44BF-EDE8-374352ED2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64AF0FE-8406-F228-24DB-BBB625A60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87D6-E47B-49FC-B936-D480954585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879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717615-4D14-29A1-2FF6-A422F9980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207C3E8-FE74-94C5-6874-6E584EF84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225A-CAED-4BC2-806E-AFFFC347C77E}" type="datetimeFigureOut">
              <a:rPr lang="de-AT" smtClean="0"/>
              <a:t>11.09.2024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8F553CE-057B-1AA0-9C74-91C6D467F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96D9BE4-2316-2C6F-0797-7D8B84021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87D6-E47B-49FC-B936-D480954585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3956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2B390D4-D7C9-F147-AABF-12DFF3500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225A-CAED-4BC2-806E-AFFFC347C77E}" type="datetimeFigureOut">
              <a:rPr lang="de-AT" smtClean="0"/>
              <a:t>11.09.2024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D4E6458-3AB5-3E45-967F-3B944C616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E7B57D5-169F-A495-DBD8-2ABAE3CD8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87D6-E47B-49FC-B936-D480954585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3559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3FA66-BAEE-C846-3853-E5A4DAB57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E3BDC8-44B2-4686-F97C-85B84192C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2505E83-13F0-0CEF-6249-06D05CEF7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535C617-6D57-E0D6-74E1-9ADD04B2F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225A-CAED-4BC2-806E-AFFFC347C77E}" type="datetimeFigureOut">
              <a:rPr lang="de-AT" smtClean="0"/>
              <a:t>11.09.2024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13105D-F5B7-4F24-F686-E21200F2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869BF9E-E91A-EA17-AB2E-130CD2C52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87D6-E47B-49FC-B936-D480954585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1862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F81C8-3B81-6CB6-6331-F844457FE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53C280D-8A35-9A87-D1F4-94580C45F7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2F7D1F8-D7C6-DC4E-CF29-350F6EA288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8041E1-7BAA-8181-874E-FC18A8529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225A-CAED-4BC2-806E-AFFFC347C77E}" type="datetimeFigureOut">
              <a:rPr lang="de-AT" smtClean="0"/>
              <a:t>11.09.2024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489DD1D-677F-133E-F921-82D4653B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9F98E33-F8FB-B30E-823A-1C8F50B5C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87D6-E47B-49FC-B936-D480954585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10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E0D34CE-1211-7730-4C08-CA5C7A2EC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947D52-7354-994B-B00D-16C955F89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ECF81-6129-1D64-A66F-4E7BD1726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C225A-CAED-4BC2-806E-AFFFC347C77E}" type="datetimeFigureOut">
              <a:rPr lang="de-AT" smtClean="0"/>
              <a:t>11.09.2024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51C25C-40C9-7598-CDB8-19DB0CD19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DE6FF9-7747-DF7D-EAE4-6D3F40F9E1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387D6-E47B-49FC-B936-D480954585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962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439D9F-667D-83FD-68B8-37FAEB47D3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/>
              <a:t>test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72B48AC-D72A-596D-8AC9-3EA4A0986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0111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test</vt:lpstr>
    </vt:vector>
  </TitlesOfParts>
  <Company>WKO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Schuster Vanessa | WKO Inhouse</dc:creator>
  <cp:lastModifiedBy>Schuster Vanessa | WKO Inhouse</cp:lastModifiedBy>
  <cp:revision>1</cp:revision>
  <dcterms:created xsi:type="dcterms:W3CDTF">2024-09-11T08:36:53Z</dcterms:created>
  <dcterms:modified xsi:type="dcterms:W3CDTF">2024-09-11T08:36:58Z</dcterms:modified>
</cp:coreProperties>
</file>